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</p:sldIdLst>
  <p:sldSz cx="14630400" cy="8229600"/>
  <p:notesSz cx="8229600" cy="14630400"/>
  <p:embeddedFontLst>
    <p:embeddedFont>
      <p:font typeface="MuseoModerno Medium" panose="020B0604020202020204" charset="0"/>
      <p:regular r:id="rId16"/>
    </p:embeddedFont>
    <p:embeddedFont>
      <p:font typeface="Source Sans Pro" panose="020B0503030403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42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harshithvarma01/Weathery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eathery-vert.vercel.app/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89" y="139565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24E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Weather Forecast Dashboard via API</a:t>
            </a:r>
            <a:endParaRPr lang="en-US" sz="61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A6E27-BA9E-9E50-5EF1-D05DA0758104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0550EC4-A8CA-E4D9-5F11-C902F8972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89" y="4910138"/>
            <a:ext cx="76569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Subtitle: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Weather Monitoring with Persistent User Preferences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E0034-468B-EB1F-901E-296005F5D96E}"/>
              </a:ext>
            </a:extLst>
          </p:cNvPr>
          <p:cNvSpPr txBox="1"/>
          <p:nvPr/>
        </p:nvSpPr>
        <p:spPr>
          <a:xfrm>
            <a:off x="8860512" y="6135755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Name : </a:t>
            </a:r>
            <a:r>
              <a:rPr lang="en-IN" dirty="0" err="1"/>
              <a:t>M.G.N.Harshith</a:t>
            </a:r>
            <a:r>
              <a:rPr lang="en-IN" dirty="0"/>
              <a:t> Varma</a:t>
            </a:r>
          </a:p>
          <a:p>
            <a:r>
              <a:rPr lang="en-IN" dirty="0"/>
              <a:t>Roll No: 23951A052S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2F04D-39AE-2EE4-6259-34F9E0E35AA4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72E2C-A3C9-EEFF-5ADA-751E5036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04972"/>
            <a:ext cx="14630400" cy="7324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86584-075B-8B03-9574-F316A1CC8AAF}"/>
              </a:ext>
            </a:extLst>
          </p:cNvPr>
          <p:cNvSpPr txBox="1"/>
          <p:nvPr/>
        </p:nvSpPr>
        <p:spPr>
          <a:xfrm>
            <a:off x="235670" y="182980"/>
            <a:ext cx="815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Weather Application Demo:</a:t>
            </a:r>
          </a:p>
        </p:txBody>
      </p:sp>
    </p:spTree>
    <p:extLst>
      <p:ext uri="{BB962C8B-B14F-4D97-AF65-F5344CB8AC3E}">
        <p14:creationId xmlns:p14="http://schemas.microsoft.com/office/powerpoint/2010/main" val="3078592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70EC7F-8CF6-2D4F-824E-D06158C8FFCE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80A2D-68A0-4CDA-8FD5-A72CD8CEDBB7}"/>
              </a:ext>
            </a:extLst>
          </p:cNvPr>
          <p:cNvSpPr txBox="1"/>
          <p:nvPr/>
        </p:nvSpPr>
        <p:spPr>
          <a:xfrm>
            <a:off x="2111605" y="5052767"/>
            <a:ext cx="283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GITHUB LINK: </a:t>
            </a:r>
            <a:r>
              <a:rPr lang="en-IN" dirty="0">
                <a:hlinkClick r:id="rId2"/>
              </a:rPr>
              <a:t>GitHub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286DC-F45C-CA7F-7C9A-C813AAA10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8" y="1482136"/>
            <a:ext cx="3453466" cy="3389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01DCC-4E9F-B3EE-410F-B6935DD7F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810" y="1369015"/>
            <a:ext cx="4429498" cy="3389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44850-7217-AF22-BE33-7B71331D6F38}"/>
              </a:ext>
            </a:extLst>
          </p:cNvPr>
          <p:cNvSpPr txBox="1"/>
          <p:nvPr/>
        </p:nvSpPr>
        <p:spPr>
          <a:xfrm>
            <a:off x="8663233" y="5043340"/>
            <a:ext cx="353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 APP LINK : </a:t>
            </a:r>
            <a:r>
              <a:rPr lang="en-IN" dirty="0">
                <a:hlinkClick r:id="rId5"/>
              </a:rPr>
              <a:t>Weathery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Conclusion: Make Informed Decisions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Powerful Tool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Weather Forecast Dashboard drives smarter decisions.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Efficiency Gains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Improves operational efficiency and reduces risks.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Better Outcomes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success in all weather-dependent sectors.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613906-902B-4F09-97AA-C9DDD9F9AA26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DC512-A971-EAFB-EA58-3171C5961F33}"/>
              </a:ext>
            </a:extLst>
          </p:cNvPr>
          <p:cNvSpPr txBox="1"/>
          <p:nvPr/>
        </p:nvSpPr>
        <p:spPr>
          <a:xfrm>
            <a:off x="5495826" y="3653135"/>
            <a:ext cx="3638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823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4F09246-71D9-617A-7872-8BE811A12B1F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EBB15-8DF3-121E-CFFD-C4A1D70C8112}"/>
              </a:ext>
            </a:extLst>
          </p:cNvPr>
          <p:cNvSpPr txBox="1"/>
          <p:nvPr/>
        </p:nvSpPr>
        <p:spPr>
          <a:xfrm>
            <a:off x="1055802" y="937496"/>
            <a:ext cx="10171521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Project </a:t>
            </a:r>
            <a:r>
              <a:rPr lang="en-IN" sz="2800" b="1" dirty="0"/>
              <a:t>Statement</a:t>
            </a:r>
            <a:r>
              <a:rPr lang="en-US" sz="2800" b="1" dirty="0"/>
              <a:t>:</a:t>
            </a:r>
          </a:p>
          <a:p>
            <a:pPr>
              <a:buNone/>
            </a:pPr>
            <a:endParaRPr lang="en-US" sz="2800" b="1" dirty="0"/>
          </a:p>
          <a:p>
            <a:pPr>
              <a:buNone/>
            </a:pP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		1.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want a simple way to check weather for their city.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                 2.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Most systems forget user choices on refresh or revisit.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                                 3.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Need for a dynamic, persistent and live weather dashboard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 dirty="0">
                <a:solidFill>
                  <a:schemeClr val="accent1"/>
                </a:solidFill>
              </a:rPr>
              <a:t>Our Solution</a:t>
            </a:r>
            <a:endParaRPr lang="en-US" sz="4450" dirty="0">
              <a:solidFill>
                <a:schemeClr val="accen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80720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Real-time weather data with 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OpenWeatherMap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API.</a:t>
            </a:r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07003" y="565094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Intuitive interface with no login or database needed.</a:t>
            </a:r>
            <a:r>
              <a:rPr lang="en-US" sz="20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.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E73C70-24CC-A84E-4427-E9529D28800D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4D5AA-A36A-77C2-70F2-95A432F940B9}"/>
              </a:ext>
            </a:extLst>
          </p:cNvPr>
          <p:cNvSpPr txBox="1"/>
          <p:nvPr/>
        </p:nvSpPr>
        <p:spPr>
          <a:xfrm>
            <a:off x="10398681" y="3907810"/>
            <a:ext cx="3211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Display of both current weather and 5-day forecast.</a:t>
            </a:r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7856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 dirty="0">
                <a:solidFill>
                  <a:schemeClr val="accent1"/>
                </a:solidFill>
              </a:rPr>
              <a:t>Core Functionalities</a:t>
            </a:r>
            <a:endParaRPr lang="en-US" sz="4450" dirty="0">
              <a:solidFill>
                <a:schemeClr val="accen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929227" cy="121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Select a city and fetch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 weather info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3079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Auto-fetch saved city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on revisit.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3063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Live temperature, wind,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 humidity, etc.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45DD57-5BFB-308B-4D17-B45A380E07FF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7382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Customizable Alert System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Threshold Settings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set their own weather condition limits.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Automated Notifications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08983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Alerts sent via email, SMS, and app notifications.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66385"/>
            <a:ext cx="2995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Location-Based Alerts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Geofencing targets alerts to specific geographic areas.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688D6-AA80-C4ED-4CF4-9D41BAE70F87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2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Data Visualization: Interactive Maps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299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376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High-Resolution Maps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526851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Detailed weather maps with smooth zoom and pan.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6299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23767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Color-Coded Layers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5268516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 temperature, precipitation, and wind intensities.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6299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42376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GIS Integration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8" y="491418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GIS and ESRI shapefiles for advanced mapping.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BF35F0-99D3-2C3D-AF7F-AF62DEBF66EC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B3050C-65F2-F3E5-718C-F481D73F0CD4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04C23-B8CB-646C-7BE8-CEC8EA5EBDAC}"/>
              </a:ext>
            </a:extLst>
          </p:cNvPr>
          <p:cNvSpPr txBox="1"/>
          <p:nvPr/>
        </p:nvSpPr>
        <p:spPr>
          <a:xfrm>
            <a:off x="7220932" y="1856237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UI Design Highlights: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616B2AB-C9DF-A069-AF1F-87E9E4820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068328"/>
            <a:ext cx="382989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 input form for city selection.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Loader while data is being fetched.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cards with: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Temperature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Description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Weather icon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Industry Use Cases: Transportation</a:t>
            </a:r>
            <a:endParaRPr lang="en-US" sz="43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63640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15%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6689646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Reduced Accidents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63640" y="3933230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Proactive alerts lower incidents by 15%.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24968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20%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10650974" y="345293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Delay Minimization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24968" y="3933230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Optimized routes reduce weather-related delays.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244245" y="5421035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100%</a:t>
            </a:r>
            <a:endParaRPr lang="en-US" sz="5750" dirty="0"/>
          </a:p>
        </p:txBody>
      </p:sp>
      <p:sp>
        <p:nvSpPr>
          <p:cNvPr id="11" name="Text 8"/>
          <p:cNvSpPr/>
          <p:nvPr/>
        </p:nvSpPr>
        <p:spPr>
          <a:xfrm>
            <a:off x="8670250" y="643139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Coverage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44245" y="6911697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Complete weather data coverage for transport routes.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58E1DB-16F6-12BF-7E93-967F95B0179A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4993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useoModerno Medium" pitchFamily="34" charset="-120"/>
              </a:rPr>
              <a:t>Integration and API Access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991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Seamless Integration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 easily with existing IT 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OPENWEATHER API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applications use flexible 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openweather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API endpoints.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Arial" panose="020B0604020202020204" pitchFamily="34" charset="0"/>
                <a:ea typeface="MuseoModerno Medium" pitchFamily="34" charset="-122"/>
                <a:cs typeface="Arial" panose="020B0604020202020204" pitchFamily="34" charset="0"/>
              </a:rPr>
              <a:t>Data Formats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JSON and XML for diverse use cases.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1242D0-372F-0F4F-621B-AC6F728AF12B}"/>
              </a:ext>
            </a:extLst>
          </p:cNvPr>
          <p:cNvSpPr/>
          <p:nvPr/>
        </p:nvSpPr>
        <p:spPr>
          <a:xfrm>
            <a:off x="12782746" y="7692272"/>
            <a:ext cx="1753386" cy="461914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360</Words>
  <Application>Microsoft Office PowerPoint</Application>
  <PresentationFormat>Custom</PresentationFormat>
  <Paragraphs>86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Source Sans Pro</vt:lpstr>
      <vt:lpstr>Arial</vt:lpstr>
      <vt:lpstr>MuseoModerno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Harshith Varma</cp:lastModifiedBy>
  <cp:revision>3</cp:revision>
  <dcterms:created xsi:type="dcterms:W3CDTF">2025-04-26T04:16:03Z</dcterms:created>
  <dcterms:modified xsi:type="dcterms:W3CDTF">2025-04-26T13:02:25Z</dcterms:modified>
</cp:coreProperties>
</file>